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E96D83-CC06-42C6-8309-71640F15D8BF}" v="10" dt="2022-12-25T20:16:01.9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>
        <p:scale>
          <a:sx n="125" d="100"/>
          <a:sy n="125" d="100"/>
        </p:scale>
        <p:origin x="-47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sen Feizabadi" userId="d56069260233f973" providerId="LiveId" clId="{00E96D83-CC06-42C6-8309-71640F15D8BF}"/>
    <pc:docChg chg="undo custSel addSld delSld modSld">
      <pc:chgData name="Mohsen Feizabadi" userId="d56069260233f973" providerId="LiveId" clId="{00E96D83-CC06-42C6-8309-71640F15D8BF}" dt="2022-12-25T20:25:53.313" v="368" actId="2696"/>
      <pc:docMkLst>
        <pc:docMk/>
      </pc:docMkLst>
      <pc:sldChg chg="addSp delSp modSp add del mod">
        <pc:chgData name="Mohsen Feizabadi" userId="d56069260233f973" providerId="LiveId" clId="{00E96D83-CC06-42C6-8309-71640F15D8BF}" dt="2022-12-25T20:25:53.313" v="368" actId="2696"/>
        <pc:sldMkLst>
          <pc:docMk/>
          <pc:sldMk cId="1998475305" sldId="258"/>
        </pc:sldMkLst>
        <pc:spChg chg="del">
          <ac:chgData name="Mohsen Feizabadi" userId="d56069260233f973" providerId="LiveId" clId="{00E96D83-CC06-42C6-8309-71640F15D8BF}" dt="2022-12-25T19:31:54.210" v="1" actId="478"/>
          <ac:spMkLst>
            <pc:docMk/>
            <pc:sldMk cId="1998475305" sldId="258"/>
            <ac:spMk id="4" creationId="{1D72104D-23A7-BD59-1506-0C87E585A06E}"/>
          </ac:spMkLst>
        </pc:spChg>
        <pc:spChg chg="add mod">
          <ac:chgData name="Mohsen Feizabadi" userId="d56069260233f973" providerId="LiveId" clId="{00E96D83-CC06-42C6-8309-71640F15D8BF}" dt="2022-12-25T19:38:04.907" v="80" actId="1076"/>
          <ac:spMkLst>
            <pc:docMk/>
            <pc:sldMk cId="1998475305" sldId="258"/>
            <ac:spMk id="5" creationId="{CAD0F903-2AEA-10BC-FB19-4E860C216BD7}"/>
          </ac:spMkLst>
        </pc:spChg>
        <pc:picChg chg="add del mod">
          <ac:chgData name="Mohsen Feizabadi" userId="d56069260233f973" providerId="LiveId" clId="{00E96D83-CC06-42C6-8309-71640F15D8BF}" dt="2022-12-25T19:38:14.569" v="82"/>
          <ac:picMkLst>
            <pc:docMk/>
            <pc:sldMk cId="1998475305" sldId="258"/>
            <ac:picMk id="3" creationId="{9A29CB89-2393-9706-C830-6BEB1C9046C5}"/>
          </ac:picMkLst>
        </pc:picChg>
      </pc:sldChg>
      <pc:sldChg chg="addSp delSp modSp add mod">
        <pc:chgData name="Mohsen Feizabadi" userId="d56069260233f973" providerId="LiveId" clId="{00E96D83-CC06-42C6-8309-71640F15D8BF}" dt="2022-12-25T20:18:36.144" v="367" actId="1037"/>
        <pc:sldMkLst>
          <pc:docMk/>
          <pc:sldMk cId="4227965765" sldId="259"/>
        </pc:sldMkLst>
        <pc:spChg chg="add del mod">
          <ac:chgData name="Mohsen Feizabadi" userId="d56069260233f973" providerId="LiveId" clId="{00E96D83-CC06-42C6-8309-71640F15D8BF}" dt="2022-12-25T20:01:37.405" v="116" actId="478"/>
          <ac:spMkLst>
            <pc:docMk/>
            <pc:sldMk cId="4227965765" sldId="259"/>
            <ac:spMk id="2" creationId="{AC86C841-28E8-E411-B3BD-369F980E4830}"/>
          </ac:spMkLst>
        </pc:spChg>
        <pc:spChg chg="add del mod">
          <ac:chgData name="Mohsen Feizabadi" userId="d56069260233f973" providerId="LiveId" clId="{00E96D83-CC06-42C6-8309-71640F15D8BF}" dt="2022-12-25T20:01:38.070" v="117" actId="478"/>
          <ac:spMkLst>
            <pc:docMk/>
            <pc:sldMk cId="4227965765" sldId="259"/>
            <ac:spMk id="4" creationId="{32008F87-8CDA-2615-37E9-4860085768D5}"/>
          </ac:spMkLst>
        </pc:spChg>
        <pc:spChg chg="del">
          <ac:chgData name="Mohsen Feizabadi" userId="d56069260233f973" providerId="LiveId" clId="{00E96D83-CC06-42C6-8309-71640F15D8BF}" dt="2022-12-25T19:39:39.841" v="84" actId="478"/>
          <ac:spMkLst>
            <pc:docMk/>
            <pc:sldMk cId="4227965765" sldId="259"/>
            <ac:spMk id="5" creationId="{CAD0F903-2AEA-10BC-FB19-4E860C216BD7}"/>
          </ac:spMkLst>
        </pc:spChg>
        <pc:spChg chg="add del mod">
          <ac:chgData name="Mohsen Feizabadi" userId="d56069260233f973" providerId="LiveId" clId="{00E96D83-CC06-42C6-8309-71640F15D8BF}" dt="2022-12-25T20:01:36.494" v="115" actId="478"/>
          <ac:spMkLst>
            <pc:docMk/>
            <pc:sldMk cId="4227965765" sldId="259"/>
            <ac:spMk id="6" creationId="{7F726A4B-F675-6F32-DA48-72DE173AF916}"/>
          </ac:spMkLst>
        </pc:spChg>
        <pc:spChg chg="add mod">
          <ac:chgData name="Mohsen Feizabadi" userId="d56069260233f973" providerId="LiveId" clId="{00E96D83-CC06-42C6-8309-71640F15D8BF}" dt="2022-12-25T20:13:21.459" v="311" actId="1076"/>
          <ac:spMkLst>
            <pc:docMk/>
            <pc:sldMk cId="4227965765" sldId="259"/>
            <ac:spMk id="7" creationId="{F8958129-18A9-5DBF-24D3-CAE5F59507D2}"/>
          </ac:spMkLst>
        </pc:spChg>
        <pc:spChg chg="add del">
          <ac:chgData name="Mohsen Feizabadi" userId="d56069260233f973" providerId="LiveId" clId="{00E96D83-CC06-42C6-8309-71640F15D8BF}" dt="2022-12-25T19:52:09.509" v="99" actId="478"/>
          <ac:spMkLst>
            <pc:docMk/>
            <pc:sldMk cId="4227965765" sldId="259"/>
            <ac:spMk id="8" creationId="{3090AC93-61B4-54E0-8DD7-09ED79D29EC1}"/>
          </ac:spMkLst>
        </pc:spChg>
        <pc:spChg chg="add del mod">
          <ac:chgData name="Mohsen Feizabadi" userId="d56069260233f973" providerId="LiveId" clId="{00E96D83-CC06-42C6-8309-71640F15D8BF}" dt="2022-12-25T20:07:11.847" v="153" actId="478"/>
          <ac:spMkLst>
            <pc:docMk/>
            <pc:sldMk cId="4227965765" sldId="259"/>
            <ac:spMk id="9" creationId="{C28E0B89-ACA9-7CE9-82A3-70E38FB7776A}"/>
          </ac:spMkLst>
        </pc:spChg>
        <pc:spChg chg="add del">
          <ac:chgData name="Mohsen Feizabadi" userId="d56069260233f973" providerId="LiveId" clId="{00E96D83-CC06-42C6-8309-71640F15D8BF}" dt="2022-12-25T19:59:50.238" v="105" actId="478"/>
          <ac:spMkLst>
            <pc:docMk/>
            <pc:sldMk cId="4227965765" sldId="259"/>
            <ac:spMk id="10" creationId="{B8008F6B-0120-7F25-A0BD-A326A88E65C3}"/>
          </ac:spMkLst>
        </pc:spChg>
        <pc:spChg chg="add del mod">
          <ac:chgData name="Mohsen Feizabadi" userId="d56069260233f973" providerId="LiveId" clId="{00E96D83-CC06-42C6-8309-71640F15D8BF}" dt="2022-12-25T20:07:12.507" v="154" actId="478"/>
          <ac:spMkLst>
            <pc:docMk/>
            <pc:sldMk cId="4227965765" sldId="259"/>
            <ac:spMk id="11" creationId="{47162F3B-6836-A1EE-036D-A2574F1B126C}"/>
          </ac:spMkLst>
        </pc:spChg>
        <pc:spChg chg="add mod ord">
          <ac:chgData name="Mohsen Feizabadi" userId="d56069260233f973" providerId="LiveId" clId="{00E96D83-CC06-42C6-8309-71640F15D8BF}" dt="2022-12-25T20:13:21.459" v="311" actId="1076"/>
          <ac:spMkLst>
            <pc:docMk/>
            <pc:sldMk cId="4227965765" sldId="259"/>
            <ac:spMk id="12" creationId="{240D99E8-C6EA-3F43-5C59-749FF95C8DB3}"/>
          </ac:spMkLst>
        </pc:spChg>
        <pc:spChg chg="add mod ord">
          <ac:chgData name="Mohsen Feizabadi" userId="d56069260233f973" providerId="LiveId" clId="{00E96D83-CC06-42C6-8309-71640F15D8BF}" dt="2022-12-25T20:13:21.459" v="311" actId="1076"/>
          <ac:spMkLst>
            <pc:docMk/>
            <pc:sldMk cId="4227965765" sldId="259"/>
            <ac:spMk id="13" creationId="{3A42CAD7-DD89-4767-B543-5595CCAAD12A}"/>
          </ac:spMkLst>
        </pc:spChg>
        <pc:spChg chg="add mod">
          <ac:chgData name="Mohsen Feizabadi" userId="d56069260233f973" providerId="LiveId" clId="{00E96D83-CC06-42C6-8309-71640F15D8BF}" dt="2022-12-25T20:13:21.459" v="311" actId="1076"/>
          <ac:spMkLst>
            <pc:docMk/>
            <pc:sldMk cId="4227965765" sldId="259"/>
            <ac:spMk id="14" creationId="{D1509A9F-ACDD-EC48-AEEF-B6E2F3D4E350}"/>
          </ac:spMkLst>
        </pc:spChg>
        <pc:spChg chg="add del mod">
          <ac:chgData name="Mohsen Feizabadi" userId="d56069260233f973" providerId="LiveId" clId="{00E96D83-CC06-42C6-8309-71640F15D8BF}" dt="2022-12-25T20:08:44.453" v="163" actId="478"/>
          <ac:spMkLst>
            <pc:docMk/>
            <pc:sldMk cId="4227965765" sldId="259"/>
            <ac:spMk id="15" creationId="{92315D31-7C82-B4D4-970A-0404E04B6411}"/>
          </ac:spMkLst>
        </pc:spChg>
        <pc:spChg chg="add del">
          <ac:chgData name="Mohsen Feizabadi" userId="d56069260233f973" providerId="LiveId" clId="{00E96D83-CC06-42C6-8309-71640F15D8BF}" dt="2022-12-25T20:09:02.973" v="165" actId="478"/>
          <ac:spMkLst>
            <pc:docMk/>
            <pc:sldMk cId="4227965765" sldId="259"/>
            <ac:spMk id="16" creationId="{879E7E5E-16A2-2625-3C56-A68B82258117}"/>
          </ac:spMkLst>
        </pc:spChg>
        <pc:spChg chg="add mod">
          <ac:chgData name="Mohsen Feizabadi" userId="d56069260233f973" providerId="LiveId" clId="{00E96D83-CC06-42C6-8309-71640F15D8BF}" dt="2022-12-25T20:14:35.823" v="313" actId="688"/>
          <ac:spMkLst>
            <pc:docMk/>
            <pc:sldMk cId="4227965765" sldId="259"/>
            <ac:spMk id="28" creationId="{DB485105-5D30-B187-C485-0686E116C202}"/>
          </ac:spMkLst>
        </pc:spChg>
        <pc:spChg chg="add mod">
          <ac:chgData name="Mohsen Feizabadi" userId="d56069260233f973" providerId="LiveId" clId="{00E96D83-CC06-42C6-8309-71640F15D8BF}" dt="2022-12-25T20:18:36.144" v="367" actId="1037"/>
          <ac:spMkLst>
            <pc:docMk/>
            <pc:sldMk cId="4227965765" sldId="259"/>
            <ac:spMk id="29" creationId="{89028F47-4BFE-0AC0-8D01-6C6698AB491D}"/>
          </ac:spMkLst>
        </pc:spChg>
        <pc:spChg chg="add mod">
          <ac:chgData name="Mohsen Feizabadi" userId="d56069260233f973" providerId="LiveId" clId="{00E96D83-CC06-42C6-8309-71640F15D8BF}" dt="2022-12-25T20:17:54.921" v="347" actId="1076"/>
          <ac:spMkLst>
            <pc:docMk/>
            <pc:sldMk cId="4227965765" sldId="259"/>
            <ac:spMk id="30" creationId="{3D243754-B28B-A53D-2499-6D9309D0A6DF}"/>
          </ac:spMkLst>
        </pc:spChg>
        <pc:picChg chg="del">
          <ac:chgData name="Mohsen Feizabadi" userId="d56069260233f973" providerId="LiveId" clId="{00E96D83-CC06-42C6-8309-71640F15D8BF}" dt="2022-12-25T19:39:40.561" v="85" actId="478"/>
          <ac:picMkLst>
            <pc:docMk/>
            <pc:sldMk cId="4227965765" sldId="259"/>
            <ac:picMk id="3" creationId="{9A29CB89-2393-9706-C830-6BEB1C9046C5}"/>
          </ac:picMkLst>
        </pc:picChg>
        <pc:cxnChg chg="add del">
          <ac:chgData name="Mohsen Feizabadi" userId="d56069260233f973" providerId="LiveId" clId="{00E96D83-CC06-42C6-8309-71640F15D8BF}" dt="2022-12-25T20:09:12.557" v="167" actId="478"/>
          <ac:cxnSpMkLst>
            <pc:docMk/>
            <pc:sldMk cId="4227965765" sldId="259"/>
            <ac:cxnSpMk id="18" creationId="{BB0614B2-7D80-D855-9D30-02B2DBE0B9D8}"/>
          </ac:cxnSpMkLst>
        </pc:cxnChg>
        <pc:cxnChg chg="add del mod">
          <ac:chgData name="Mohsen Feizabadi" userId="d56069260233f973" providerId="LiveId" clId="{00E96D83-CC06-42C6-8309-71640F15D8BF}" dt="2022-12-25T20:09:29.173" v="170" actId="478"/>
          <ac:cxnSpMkLst>
            <pc:docMk/>
            <pc:sldMk cId="4227965765" sldId="259"/>
            <ac:cxnSpMk id="20" creationId="{BFB932A6-F715-E5B9-6450-27CE2E6843D9}"/>
          </ac:cxnSpMkLst>
        </pc:cxnChg>
        <pc:cxnChg chg="add del mod">
          <ac:chgData name="Mohsen Feizabadi" userId="d56069260233f973" providerId="LiveId" clId="{00E96D83-CC06-42C6-8309-71640F15D8BF}" dt="2022-12-25T20:13:16.792" v="310" actId="478"/>
          <ac:cxnSpMkLst>
            <pc:docMk/>
            <pc:sldMk cId="4227965765" sldId="259"/>
            <ac:cxnSpMk id="23" creationId="{9E7D60A9-AB34-CA90-9FB4-6236223DB440}"/>
          </ac:cxnSpMkLst>
        </pc:cxnChg>
        <pc:cxnChg chg="add del mod">
          <ac:chgData name="Mohsen Feizabadi" userId="d56069260233f973" providerId="LiveId" clId="{00E96D83-CC06-42C6-8309-71640F15D8BF}" dt="2022-12-25T20:13:16.792" v="310" actId="478"/>
          <ac:cxnSpMkLst>
            <pc:docMk/>
            <pc:sldMk cId="4227965765" sldId="259"/>
            <ac:cxnSpMk id="25" creationId="{DC8CB36F-4955-C9B6-0B84-A32062EC8C15}"/>
          </ac:cxnSpMkLst>
        </pc:cxnChg>
      </pc:sldChg>
    </pc:docChg>
  </pc:docChgLst>
</pc:chgInfo>
</file>

<file path=ppt/media/hdphoto1.wdp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B6172-E7FF-B382-1E38-AD6C1B3FF1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FAB12-F0DE-7D2B-00E6-3258E87837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D0BB4-0830-FD06-E028-1E2684D06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7484D-0EAE-F3FE-32DD-A876376A2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74D70-BFC0-C956-28AE-FE9362011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5455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1843F-9B16-04AB-D6FC-F6429656D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159C70-089B-7134-A05C-899D52318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489D4-4B35-BC64-4087-4CFA19659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5CD20-913F-BDA0-EB05-F96600D31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0A175-611A-B928-CC0B-AFEE88B5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52731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15DA70-3F10-DB3B-65D9-63F1B62F8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A00A5-43E2-AED7-A722-229C849AA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8F6CB-91E1-6B14-C9A3-7A1D670D9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B978A-AF22-720E-9D7B-4BBDB4B64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8BC64-1D61-4E19-8C58-5A4BAADB2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7879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CA087-5CF0-4807-AC5F-7F0425916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CA41D-9296-24C6-BAA8-EFB6E28DE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44231-3B37-F8CF-0417-3ACD74682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F3CB37-4F56-A738-3396-53C91AB35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A5EBA-2947-26FA-5891-0634CF1D9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152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9196-6662-F8EA-7A48-BF92C106F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CE9BD-D3C5-EC68-DEC5-3E9792C15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7B2121-2A24-C64D-D2AC-0B1E1DD74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109A7-7277-FA6F-6BC2-ABECFE0FF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82C00-2E06-3FB0-DA0A-5A42EEB09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5377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5482-5C68-7B87-36A0-5A76AFEF3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39409-A058-0DB6-43BB-9D7E95A69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ACE405-A447-E2AF-64DF-3BBA1032D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C90D5-1AB2-428D-1B8E-084D47C3E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CE59BE-2C8D-25C0-C6FF-29CEB0C3E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E76D1C-EB2D-8222-B178-6CB164181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9093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DED13-2806-A164-AB7B-27CFB18D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658DE-4545-EC9A-CCD0-0802E965F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82D0F4-1144-8268-D757-552C28E18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22BC0E-BA83-F8C6-2CF7-A1904C654A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8F8B42-2A9B-8075-C22B-2D96EAD68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B07E76-C0B8-3E98-EA69-0BBCA4111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2BB0D4-CF59-BEAA-C674-2DAB8E06F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BEA46F-357E-DA2C-839B-CEEAE5F8C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6383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9098C-B6DD-5A35-989F-B6CA32E75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541409-2588-7077-BFC0-85F9C2AE0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F449F2-590A-EDF2-BBCC-8802D09B4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36FFF-54E5-2258-79A5-D9EB66736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5105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F39A84-65EC-AA38-9477-CE911F13B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0BB77F-26EF-07DB-E772-FAB860ABA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1F4CC8-A588-00B3-1CF5-64A0C8C1C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8358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25929-ED6A-65C0-9E97-E809768F3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0E9C7-EA30-86FE-5361-50167B56E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61BB00-130D-25AC-BF31-B71A563341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E60A60-D7C8-EE86-E10C-B0FBE31B8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CC520B-ADA5-DC6E-3E98-53B6894FE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B6EF4B-7089-F7CC-8580-F5F3B31A3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9880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21ABD-21AB-5A75-575B-9A2F1BA34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B6CBA7-54A8-F68A-B1FB-404E70CC6F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A22F0-B120-88B5-3461-BD7D03D4F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EFD224-5144-C68D-829E-B9B6CB359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4220B-55ED-30AE-186D-9C20A4E7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98F69B-BDBD-D11A-DC61-DC3BFE2A1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1251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AEAB54-B7F6-74F2-7F71-5987519F4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9BB73-036D-CF09-BBE7-B91E90A333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4831E-137A-6C60-5C86-F34A29F12C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104D5-A6A5-49AF-9334-F0B8A5D251BE}" type="datetimeFigureOut">
              <a:rPr lang="en-CA" smtClean="0"/>
              <a:t>2022-12-25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4CA76-BBF4-5089-06EC-C44C72252B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2A822-AA01-03E6-9E1A-4592CB259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E1D2B-7376-4392-9810-3718A7C785A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6025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A9A2AEF-D9DB-D38F-DE26-E5D644CB9094}"/>
              </a:ext>
            </a:extLst>
          </p:cNvPr>
          <p:cNvSpPr/>
          <p:nvPr/>
        </p:nvSpPr>
        <p:spPr>
          <a:xfrm>
            <a:off x="2484808" y="727486"/>
            <a:ext cx="7772400" cy="5224272"/>
          </a:xfrm>
          <a:prstGeom prst="rect">
            <a:avLst/>
          </a:prstGeom>
          <a:blipFill dpi="0" rotWithShape="1">
            <a:blip r:embed="rId2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2300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72104D-23A7-BD59-1506-0C87E585A06E}"/>
              </a:ext>
            </a:extLst>
          </p:cNvPr>
          <p:cNvSpPr/>
          <p:nvPr/>
        </p:nvSpPr>
        <p:spPr>
          <a:xfrm>
            <a:off x="1229654" y="690524"/>
            <a:ext cx="9732692" cy="5476952"/>
          </a:xfrm>
          <a:prstGeom prst="rect">
            <a:avLst/>
          </a:prstGeom>
          <a:blipFill dpi="0" rotWithShape="1">
            <a:blip r:embed="rId2">
              <a:alphaModFix amt="9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6255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8958129-18A9-5DBF-24D3-CAE5F59507D2}"/>
              </a:ext>
            </a:extLst>
          </p:cNvPr>
          <p:cNvSpPr/>
          <p:nvPr/>
        </p:nvSpPr>
        <p:spPr>
          <a:xfrm>
            <a:off x="4078616" y="2076470"/>
            <a:ext cx="3361997" cy="3714587"/>
          </a:xfrm>
          <a:custGeom>
            <a:avLst/>
            <a:gdLst>
              <a:gd name="connsiteX0" fmla="*/ 152559 w 1802147"/>
              <a:gd name="connsiteY0" fmla="*/ 22369 h 3845425"/>
              <a:gd name="connsiteX1" fmla="*/ 1720102 w 1802147"/>
              <a:gd name="connsiteY1" fmla="*/ 22369 h 3845425"/>
              <a:gd name="connsiteX2" fmla="*/ 1720102 w 1802147"/>
              <a:gd name="connsiteY2" fmla="*/ 228625 h 3845425"/>
              <a:gd name="connsiteX3" fmla="*/ 1238839 w 1802147"/>
              <a:gd name="connsiteY3" fmla="*/ 228625 h 3845425"/>
              <a:gd name="connsiteX4" fmla="*/ 1238839 w 1802147"/>
              <a:gd name="connsiteY4" fmla="*/ 3356835 h 3845425"/>
              <a:gd name="connsiteX5" fmla="*/ 1678851 w 1802147"/>
              <a:gd name="connsiteY5" fmla="*/ 3466838 h 3845425"/>
              <a:gd name="connsiteX6" fmla="*/ 1671976 w 1802147"/>
              <a:gd name="connsiteY6" fmla="*/ 3789972 h 3845425"/>
              <a:gd name="connsiteX7" fmla="*/ 193810 w 1802147"/>
              <a:gd name="connsiteY7" fmla="*/ 3824348 h 3845425"/>
              <a:gd name="connsiteX8" fmla="*/ 193810 w 1802147"/>
              <a:gd name="connsiteY8" fmla="*/ 3604342 h 3845425"/>
              <a:gd name="connsiteX9" fmla="*/ 929455 w 1802147"/>
              <a:gd name="connsiteY9" fmla="*/ 3604342 h 3845425"/>
              <a:gd name="connsiteX10" fmla="*/ 895079 w 1802147"/>
              <a:gd name="connsiteY10" fmla="*/ 242375 h 3845425"/>
              <a:gd name="connsiteX11" fmla="*/ 145684 w 1802147"/>
              <a:gd name="connsiteY11" fmla="*/ 249250 h 3845425"/>
              <a:gd name="connsiteX12" fmla="*/ 152559 w 1802147"/>
              <a:gd name="connsiteY12" fmla="*/ 22369 h 3845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02147" h="3845425">
                <a:moveTo>
                  <a:pt x="152559" y="22369"/>
                </a:moveTo>
                <a:cubicBezTo>
                  <a:pt x="414962" y="-15444"/>
                  <a:pt x="1456553" y="1743"/>
                  <a:pt x="1720102" y="22369"/>
                </a:cubicBezTo>
                <a:cubicBezTo>
                  <a:pt x="1720102" y="91121"/>
                  <a:pt x="1800312" y="194249"/>
                  <a:pt x="1720102" y="228625"/>
                </a:cubicBezTo>
                <a:cubicBezTo>
                  <a:pt x="1639892" y="263001"/>
                  <a:pt x="1319049" y="-292743"/>
                  <a:pt x="1238839" y="228625"/>
                </a:cubicBezTo>
                <a:cubicBezTo>
                  <a:pt x="1158629" y="749993"/>
                  <a:pt x="1165504" y="2817133"/>
                  <a:pt x="1238839" y="3356835"/>
                </a:cubicBezTo>
                <a:cubicBezTo>
                  <a:pt x="1312174" y="3896537"/>
                  <a:pt x="1606662" y="3394649"/>
                  <a:pt x="1678851" y="3466838"/>
                </a:cubicBezTo>
                <a:cubicBezTo>
                  <a:pt x="1751040" y="3539027"/>
                  <a:pt x="1919483" y="3730387"/>
                  <a:pt x="1671976" y="3789972"/>
                </a:cubicBezTo>
                <a:cubicBezTo>
                  <a:pt x="1424469" y="3849557"/>
                  <a:pt x="440171" y="3855286"/>
                  <a:pt x="193810" y="3824348"/>
                </a:cubicBezTo>
                <a:cubicBezTo>
                  <a:pt x="-52551" y="3793410"/>
                  <a:pt x="71202" y="3641010"/>
                  <a:pt x="193810" y="3604342"/>
                </a:cubicBezTo>
                <a:cubicBezTo>
                  <a:pt x="316418" y="3567674"/>
                  <a:pt x="812577" y="4164670"/>
                  <a:pt x="929455" y="3604342"/>
                </a:cubicBezTo>
                <a:cubicBezTo>
                  <a:pt x="1046333" y="3044014"/>
                  <a:pt x="1025707" y="801557"/>
                  <a:pt x="895079" y="242375"/>
                </a:cubicBezTo>
                <a:cubicBezTo>
                  <a:pt x="764451" y="-316807"/>
                  <a:pt x="271729" y="287063"/>
                  <a:pt x="145684" y="249250"/>
                </a:cubicBezTo>
                <a:cubicBezTo>
                  <a:pt x="19639" y="211437"/>
                  <a:pt x="-109844" y="60182"/>
                  <a:pt x="152559" y="22369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1509A9F-ACDD-EC48-AEEF-B6E2F3D4E350}"/>
              </a:ext>
            </a:extLst>
          </p:cNvPr>
          <p:cNvSpPr/>
          <p:nvPr/>
        </p:nvSpPr>
        <p:spPr>
          <a:xfrm flipH="1">
            <a:off x="4785734" y="2076470"/>
            <a:ext cx="3361997" cy="3714587"/>
          </a:xfrm>
          <a:custGeom>
            <a:avLst/>
            <a:gdLst>
              <a:gd name="connsiteX0" fmla="*/ 152559 w 1802147"/>
              <a:gd name="connsiteY0" fmla="*/ 22369 h 3845425"/>
              <a:gd name="connsiteX1" fmla="*/ 1720102 w 1802147"/>
              <a:gd name="connsiteY1" fmla="*/ 22369 h 3845425"/>
              <a:gd name="connsiteX2" fmla="*/ 1720102 w 1802147"/>
              <a:gd name="connsiteY2" fmla="*/ 228625 h 3845425"/>
              <a:gd name="connsiteX3" fmla="*/ 1238839 w 1802147"/>
              <a:gd name="connsiteY3" fmla="*/ 228625 h 3845425"/>
              <a:gd name="connsiteX4" fmla="*/ 1238839 w 1802147"/>
              <a:gd name="connsiteY4" fmla="*/ 3356835 h 3845425"/>
              <a:gd name="connsiteX5" fmla="*/ 1678851 w 1802147"/>
              <a:gd name="connsiteY5" fmla="*/ 3466838 h 3845425"/>
              <a:gd name="connsiteX6" fmla="*/ 1671976 w 1802147"/>
              <a:gd name="connsiteY6" fmla="*/ 3789972 h 3845425"/>
              <a:gd name="connsiteX7" fmla="*/ 193810 w 1802147"/>
              <a:gd name="connsiteY7" fmla="*/ 3824348 h 3845425"/>
              <a:gd name="connsiteX8" fmla="*/ 193810 w 1802147"/>
              <a:gd name="connsiteY8" fmla="*/ 3604342 h 3845425"/>
              <a:gd name="connsiteX9" fmla="*/ 929455 w 1802147"/>
              <a:gd name="connsiteY9" fmla="*/ 3604342 h 3845425"/>
              <a:gd name="connsiteX10" fmla="*/ 895079 w 1802147"/>
              <a:gd name="connsiteY10" fmla="*/ 242375 h 3845425"/>
              <a:gd name="connsiteX11" fmla="*/ 145684 w 1802147"/>
              <a:gd name="connsiteY11" fmla="*/ 249250 h 3845425"/>
              <a:gd name="connsiteX12" fmla="*/ 152559 w 1802147"/>
              <a:gd name="connsiteY12" fmla="*/ 22369 h 3845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02147" h="3845425">
                <a:moveTo>
                  <a:pt x="152559" y="22369"/>
                </a:moveTo>
                <a:cubicBezTo>
                  <a:pt x="414962" y="-15444"/>
                  <a:pt x="1456553" y="1743"/>
                  <a:pt x="1720102" y="22369"/>
                </a:cubicBezTo>
                <a:cubicBezTo>
                  <a:pt x="1720102" y="91121"/>
                  <a:pt x="1800312" y="194249"/>
                  <a:pt x="1720102" y="228625"/>
                </a:cubicBezTo>
                <a:cubicBezTo>
                  <a:pt x="1639892" y="263001"/>
                  <a:pt x="1319049" y="-292743"/>
                  <a:pt x="1238839" y="228625"/>
                </a:cubicBezTo>
                <a:cubicBezTo>
                  <a:pt x="1158629" y="749993"/>
                  <a:pt x="1165504" y="2817133"/>
                  <a:pt x="1238839" y="3356835"/>
                </a:cubicBezTo>
                <a:cubicBezTo>
                  <a:pt x="1312174" y="3896537"/>
                  <a:pt x="1606662" y="3394649"/>
                  <a:pt x="1678851" y="3466838"/>
                </a:cubicBezTo>
                <a:cubicBezTo>
                  <a:pt x="1751040" y="3539027"/>
                  <a:pt x="1919483" y="3730387"/>
                  <a:pt x="1671976" y="3789972"/>
                </a:cubicBezTo>
                <a:cubicBezTo>
                  <a:pt x="1424469" y="3849557"/>
                  <a:pt x="440171" y="3855286"/>
                  <a:pt x="193810" y="3824348"/>
                </a:cubicBezTo>
                <a:cubicBezTo>
                  <a:pt x="-52551" y="3793410"/>
                  <a:pt x="71202" y="3641010"/>
                  <a:pt x="193810" y="3604342"/>
                </a:cubicBezTo>
                <a:cubicBezTo>
                  <a:pt x="316418" y="3567674"/>
                  <a:pt x="812577" y="4164670"/>
                  <a:pt x="929455" y="3604342"/>
                </a:cubicBezTo>
                <a:cubicBezTo>
                  <a:pt x="1046333" y="3044014"/>
                  <a:pt x="1025707" y="801557"/>
                  <a:pt x="895079" y="242375"/>
                </a:cubicBezTo>
                <a:cubicBezTo>
                  <a:pt x="764451" y="-316807"/>
                  <a:pt x="271729" y="287063"/>
                  <a:pt x="145684" y="249250"/>
                </a:cubicBezTo>
                <a:cubicBezTo>
                  <a:pt x="19639" y="211437"/>
                  <a:pt x="-109844" y="60182"/>
                  <a:pt x="152559" y="22369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40D99E8-C6EA-3F43-5C59-749FF95C8DB3}"/>
              </a:ext>
            </a:extLst>
          </p:cNvPr>
          <p:cNvSpPr/>
          <p:nvPr/>
        </p:nvSpPr>
        <p:spPr>
          <a:xfrm rot="21249123">
            <a:off x="3873198" y="1855720"/>
            <a:ext cx="1825070" cy="4043220"/>
          </a:xfrm>
          <a:custGeom>
            <a:avLst/>
            <a:gdLst>
              <a:gd name="connsiteX0" fmla="*/ 1879729 w 4142257"/>
              <a:gd name="connsiteY0" fmla="*/ 4942774 h 5236894"/>
              <a:gd name="connsiteX1" fmla="*/ 1969107 w 4142257"/>
              <a:gd name="connsiteY1" fmla="*/ 4922148 h 5236894"/>
              <a:gd name="connsiteX2" fmla="*/ 4127916 w 4142257"/>
              <a:gd name="connsiteY2" fmla="*/ 4929023 h 5236894"/>
              <a:gd name="connsiteX3" fmla="*/ 759074 w 4142257"/>
              <a:gd name="connsiteY3" fmla="*/ 735159 h 5236894"/>
              <a:gd name="connsiteX4" fmla="*/ 3619152 w 4142257"/>
              <a:gd name="connsiteY4" fmla="*/ 735159 h 5236894"/>
              <a:gd name="connsiteX5" fmla="*/ 3660403 w 4142257"/>
              <a:gd name="connsiteY5" fmla="*/ 384524 h 5236894"/>
              <a:gd name="connsiteX6" fmla="*/ 587194 w 4142257"/>
              <a:gd name="connsiteY6" fmla="*/ 13264 h 5236894"/>
              <a:gd name="connsiteX7" fmla="*/ 257185 w 4142257"/>
              <a:gd name="connsiteY7" fmla="*/ 886413 h 5236894"/>
              <a:gd name="connsiteX8" fmla="*/ 3481648 w 4142257"/>
              <a:gd name="connsiteY8" fmla="*/ 4612765 h 5236894"/>
              <a:gd name="connsiteX9" fmla="*/ 1907230 w 4142257"/>
              <a:gd name="connsiteY9" fmla="*/ 4420259 h 5236894"/>
              <a:gd name="connsiteX10" fmla="*/ 1879729 w 4142257"/>
              <a:gd name="connsiteY10" fmla="*/ 4942774 h 5236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42257" h="5236894">
                <a:moveTo>
                  <a:pt x="1879729" y="4942774"/>
                </a:moveTo>
                <a:cubicBezTo>
                  <a:pt x="1890042" y="5026422"/>
                  <a:pt x="1969107" y="4922148"/>
                  <a:pt x="1969107" y="4922148"/>
                </a:cubicBezTo>
                <a:cubicBezTo>
                  <a:pt x="2343805" y="4919856"/>
                  <a:pt x="4329588" y="5626855"/>
                  <a:pt x="4127916" y="4929023"/>
                </a:cubicBezTo>
                <a:cubicBezTo>
                  <a:pt x="3926244" y="4231191"/>
                  <a:pt x="843868" y="1434136"/>
                  <a:pt x="759074" y="735159"/>
                </a:cubicBezTo>
                <a:cubicBezTo>
                  <a:pt x="674280" y="36182"/>
                  <a:pt x="3135597" y="793598"/>
                  <a:pt x="3619152" y="735159"/>
                </a:cubicBezTo>
                <a:cubicBezTo>
                  <a:pt x="4102707" y="676720"/>
                  <a:pt x="4165729" y="504840"/>
                  <a:pt x="3660403" y="384524"/>
                </a:cubicBezTo>
                <a:cubicBezTo>
                  <a:pt x="3155077" y="264208"/>
                  <a:pt x="1154397" y="-70384"/>
                  <a:pt x="587194" y="13264"/>
                </a:cubicBezTo>
                <a:cubicBezTo>
                  <a:pt x="19991" y="96912"/>
                  <a:pt x="-225224" y="119830"/>
                  <a:pt x="257185" y="886413"/>
                </a:cubicBezTo>
                <a:cubicBezTo>
                  <a:pt x="739594" y="1652996"/>
                  <a:pt x="3206641" y="4023791"/>
                  <a:pt x="3481648" y="4612765"/>
                </a:cubicBezTo>
                <a:cubicBezTo>
                  <a:pt x="3756655" y="5201739"/>
                  <a:pt x="2178800" y="4368695"/>
                  <a:pt x="1907230" y="4420259"/>
                </a:cubicBezTo>
                <a:cubicBezTo>
                  <a:pt x="1635660" y="4471823"/>
                  <a:pt x="1869416" y="4859126"/>
                  <a:pt x="1879729" y="4942774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A42CAD7-DD89-4767-B543-5595CCAAD12A}"/>
              </a:ext>
            </a:extLst>
          </p:cNvPr>
          <p:cNvSpPr/>
          <p:nvPr/>
        </p:nvSpPr>
        <p:spPr>
          <a:xfrm rot="350877" flipH="1">
            <a:off x="6507378" y="1855722"/>
            <a:ext cx="1825070" cy="4043220"/>
          </a:xfrm>
          <a:custGeom>
            <a:avLst/>
            <a:gdLst>
              <a:gd name="connsiteX0" fmla="*/ 1879729 w 4142257"/>
              <a:gd name="connsiteY0" fmla="*/ 4942774 h 5236894"/>
              <a:gd name="connsiteX1" fmla="*/ 1969107 w 4142257"/>
              <a:gd name="connsiteY1" fmla="*/ 4922148 h 5236894"/>
              <a:gd name="connsiteX2" fmla="*/ 4127916 w 4142257"/>
              <a:gd name="connsiteY2" fmla="*/ 4929023 h 5236894"/>
              <a:gd name="connsiteX3" fmla="*/ 759074 w 4142257"/>
              <a:gd name="connsiteY3" fmla="*/ 735159 h 5236894"/>
              <a:gd name="connsiteX4" fmla="*/ 3619152 w 4142257"/>
              <a:gd name="connsiteY4" fmla="*/ 735159 h 5236894"/>
              <a:gd name="connsiteX5" fmla="*/ 3660403 w 4142257"/>
              <a:gd name="connsiteY5" fmla="*/ 384524 h 5236894"/>
              <a:gd name="connsiteX6" fmla="*/ 587194 w 4142257"/>
              <a:gd name="connsiteY6" fmla="*/ 13264 h 5236894"/>
              <a:gd name="connsiteX7" fmla="*/ 257185 w 4142257"/>
              <a:gd name="connsiteY7" fmla="*/ 886413 h 5236894"/>
              <a:gd name="connsiteX8" fmla="*/ 3481648 w 4142257"/>
              <a:gd name="connsiteY8" fmla="*/ 4612765 h 5236894"/>
              <a:gd name="connsiteX9" fmla="*/ 1907230 w 4142257"/>
              <a:gd name="connsiteY9" fmla="*/ 4420259 h 5236894"/>
              <a:gd name="connsiteX10" fmla="*/ 1879729 w 4142257"/>
              <a:gd name="connsiteY10" fmla="*/ 4942774 h 5236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42257" h="5236894">
                <a:moveTo>
                  <a:pt x="1879729" y="4942774"/>
                </a:moveTo>
                <a:cubicBezTo>
                  <a:pt x="1890042" y="5026422"/>
                  <a:pt x="1969107" y="4922148"/>
                  <a:pt x="1969107" y="4922148"/>
                </a:cubicBezTo>
                <a:cubicBezTo>
                  <a:pt x="2343805" y="4919856"/>
                  <a:pt x="4329588" y="5626855"/>
                  <a:pt x="4127916" y="4929023"/>
                </a:cubicBezTo>
                <a:cubicBezTo>
                  <a:pt x="3926244" y="4231191"/>
                  <a:pt x="843868" y="1434136"/>
                  <a:pt x="759074" y="735159"/>
                </a:cubicBezTo>
                <a:cubicBezTo>
                  <a:pt x="674280" y="36182"/>
                  <a:pt x="3135597" y="793598"/>
                  <a:pt x="3619152" y="735159"/>
                </a:cubicBezTo>
                <a:cubicBezTo>
                  <a:pt x="4102707" y="676720"/>
                  <a:pt x="4165729" y="504840"/>
                  <a:pt x="3660403" y="384524"/>
                </a:cubicBezTo>
                <a:cubicBezTo>
                  <a:pt x="3155077" y="264208"/>
                  <a:pt x="1154397" y="-70384"/>
                  <a:pt x="587194" y="13264"/>
                </a:cubicBezTo>
                <a:cubicBezTo>
                  <a:pt x="19991" y="96912"/>
                  <a:pt x="-225224" y="119830"/>
                  <a:pt x="257185" y="886413"/>
                </a:cubicBezTo>
                <a:cubicBezTo>
                  <a:pt x="739594" y="1652996"/>
                  <a:pt x="3206641" y="4023791"/>
                  <a:pt x="3481648" y="4612765"/>
                </a:cubicBezTo>
                <a:cubicBezTo>
                  <a:pt x="3756655" y="5201739"/>
                  <a:pt x="2178800" y="4368695"/>
                  <a:pt x="1907230" y="4420259"/>
                </a:cubicBezTo>
                <a:cubicBezTo>
                  <a:pt x="1635660" y="4471823"/>
                  <a:pt x="1869416" y="4859126"/>
                  <a:pt x="1879729" y="4942774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B485105-5D30-B187-C485-0686E116C202}"/>
              </a:ext>
            </a:extLst>
          </p:cNvPr>
          <p:cNvSpPr/>
          <p:nvPr/>
        </p:nvSpPr>
        <p:spPr>
          <a:xfrm>
            <a:off x="5105871" y="825015"/>
            <a:ext cx="1973205" cy="4015117"/>
          </a:xfrm>
          <a:custGeom>
            <a:avLst/>
            <a:gdLst>
              <a:gd name="connsiteX0" fmla="*/ 1010665 w 1973205"/>
              <a:gd name="connsiteY0" fmla="*/ 4015117 h 4015117"/>
              <a:gd name="connsiteX1" fmla="*/ 13 w 1973205"/>
              <a:gd name="connsiteY1" fmla="*/ 804404 h 4015117"/>
              <a:gd name="connsiteX2" fmla="*/ 990040 w 1973205"/>
              <a:gd name="connsiteY2" fmla="*/ 7 h 4015117"/>
              <a:gd name="connsiteX3" fmla="*/ 1973192 w 1973205"/>
              <a:gd name="connsiteY3" fmla="*/ 811279 h 4015117"/>
              <a:gd name="connsiteX4" fmla="*/ 1010665 w 1973205"/>
              <a:gd name="connsiteY4" fmla="*/ 4015117 h 401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3205" h="4015117">
                <a:moveTo>
                  <a:pt x="1010665" y="4015117"/>
                </a:moveTo>
                <a:cubicBezTo>
                  <a:pt x="681802" y="4013971"/>
                  <a:pt x="3450" y="1473589"/>
                  <a:pt x="13" y="804404"/>
                </a:cubicBezTo>
                <a:cubicBezTo>
                  <a:pt x="-3424" y="135219"/>
                  <a:pt x="661177" y="-1139"/>
                  <a:pt x="990040" y="7"/>
                </a:cubicBezTo>
                <a:cubicBezTo>
                  <a:pt x="1318903" y="1153"/>
                  <a:pt x="1969755" y="147823"/>
                  <a:pt x="1973192" y="811279"/>
                </a:cubicBezTo>
                <a:cubicBezTo>
                  <a:pt x="1976629" y="1474735"/>
                  <a:pt x="1339528" y="4016263"/>
                  <a:pt x="1010665" y="4015117"/>
                </a:cubicBezTo>
                <a:close/>
              </a:path>
            </a:pathLst>
          </a:custGeom>
          <a:noFill/>
          <a:ln w="2254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028F47-4BFE-0AC0-8D01-6C6698AB491D}"/>
              </a:ext>
            </a:extLst>
          </p:cNvPr>
          <p:cNvSpPr txBox="1"/>
          <p:nvPr/>
        </p:nvSpPr>
        <p:spPr>
          <a:xfrm>
            <a:off x="5222207" y="793169"/>
            <a:ext cx="11033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Bahnschrift" panose="020B0502040204020203" pitchFamily="34" charset="0"/>
              </a:rPr>
              <a:t>D</a:t>
            </a:r>
            <a:endParaRPr lang="en-CA" sz="9600" dirty="0">
              <a:latin typeface="Bahnschrift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D243754-B28B-A53D-2499-6D9309D0A6DF}"/>
              </a:ext>
            </a:extLst>
          </p:cNvPr>
          <p:cNvSpPr txBox="1"/>
          <p:nvPr/>
        </p:nvSpPr>
        <p:spPr>
          <a:xfrm rot="10800000">
            <a:off x="6092473" y="876601"/>
            <a:ext cx="8749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Bahnschrift" panose="020B0502040204020203" pitchFamily="34" charset="0"/>
                <a:cs typeface="Aharoni" panose="02010803020104030203" pitchFamily="2" charset="-79"/>
              </a:rPr>
              <a:t>B</a:t>
            </a:r>
            <a:endParaRPr lang="en-CA" sz="9600" dirty="0">
              <a:latin typeface="Bahnschrift" panose="020B0502040204020203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27965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2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Bahnschrift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Mohsen Feizabadi</dc:creator>
  <cp:lastModifiedBy>Mohsen Feizabadi</cp:lastModifiedBy>
  <cp:revision>1</cp:revision>
  <dcterms:created xsi:type="dcterms:W3CDTF">2022-12-24T01:06:41Z</dcterms:created>
  <dcterms:modified xsi:type="dcterms:W3CDTF">2022-12-25T20:25:58Z</dcterms:modified>
</cp:coreProperties>
</file>

<file path=docProps/thumbnail.jpeg>
</file>